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8EBA73-7ECF-4D24-951E-BDB8C3CC659E}" type="datetimeFigureOut">
              <a:rPr lang="uk-UA" smtClean="0"/>
              <a:t>03.11.2014</a:t>
            </a:fld>
            <a:endParaRPr lang="uk-UA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8DDD6A-E6DD-4CE7-84F3-025DB7672C6A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8EBA73-7ECF-4D24-951E-BDB8C3CC659E}" type="datetimeFigureOut">
              <a:rPr lang="uk-UA" smtClean="0"/>
              <a:t>03.11.2014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8DDD6A-E6DD-4CE7-84F3-025DB7672C6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8EBA73-7ECF-4D24-951E-BDB8C3CC659E}" type="datetimeFigureOut">
              <a:rPr lang="uk-UA" smtClean="0"/>
              <a:t>03.11.2014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8DDD6A-E6DD-4CE7-84F3-025DB7672C6A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8EBA73-7ECF-4D24-951E-BDB8C3CC659E}" type="datetimeFigureOut">
              <a:rPr lang="uk-UA" smtClean="0"/>
              <a:t>03.11.2014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8DDD6A-E6DD-4CE7-84F3-025DB7672C6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8EBA73-7ECF-4D24-951E-BDB8C3CC659E}" type="datetimeFigureOut">
              <a:rPr lang="uk-UA" smtClean="0"/>
              <a:t>03.11.2014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8DDD6A-E6DD-4CE7-84F3-025DB7672C6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8EBA73-7ECF-4D24-951E-BDB8C3CC659E}" type="datetimeFigureOut">
              <a:rPr lang="uk-UA" smtClean="0"/>
              <a:t>03.11.2014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8DDD6A-E6DD-4CE7-84F3-025DB7672C6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8EBA73-7ECF-4D24-951E-BDB8C3CC659E}" type="datetimeFigureOut">
              <a:rPr lang="uk-UA" smtClean="0"/>
              <a:t>03.11.2014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8DDD6A-E6DD-4CE7-84F3-025DB7672C6A}" type="slidenum">
              <a:rPr lang="uk-UA" smtClean="0"/>
              <a:t>‹#›</a:t>
            </a:fld>
            <a:endParaRPr lang="uk-UA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8EBA73-7ECF-4D24-951E-BDB8C3CC659E}" type="datetimeFigureOut">
              <a:rPr lang="uk-UA" smtClean="0"/>
              <a:t>03.11.2014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8DDD6A-E6DD-4CE7-84F3-025DB7672C6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8EBA73-7ECF-4D24-951E-BDB8C3CC659E}" type="datetimeFigureOut">
              <a:rPr lang="uk-UA" smtClean="0"/>
              <a:t>03.11.2014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8DDD6A-E6DD-4CE7-84F3-025DB7672C6A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8EBA73-7ECF-4D24-951E-BDB8C3CC659E}" type="datetimeFigureOut">
              <a:rPr lang="uk-UA" smtClean="0"/>
              <a:t>03.11.2014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8DDD6A-E6DD-4CE7-84F3-025DB7672C6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8EBA73-7ECF-4D24-951E-BDB8C3CC659E}" type="datetimeFigureOut">
              <a:rPr lang="uk-UA" smtClean="0"/>
              <a:t>03.11.2014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8DDD6A-E6DD-4CE7-84F3-025DB7672C6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98EBA73-7ECF-4D24-951E-BDB8C3CC659E}" type="datetimeFigureOut">
              <a:rPr lang="uk-UA" smtClean="0"/>
              <a:t>03.11.2014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E8DDD6A-E6DD-4CE7-84F3-025DB7672C6A}" type="slidenum">
              <a:rPr lang="uk-UA" smtClean="0"/>
              <a:t>‹#›</a:t>
            </a:fld>
            <a:endParaRPr lang="uk-UA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err="1" smtClean="0"/>
              <a:t>Портфоліо</a:t>
            </a:r>
            <a:r>
              <a:rPr lang="uk-UA" dirty="0" smtClean="0"/>
              <a:t> </a:t>
            </a:r>
            <a:r>
              <a:rPr lang="uk-UA" dirty="0" err="1" smtClean="0"/>
              <a:t>Мерщанського</a:t>
            </a:r>
            <a:r>
              <a:rPr lang="uk-UA" dirty="0" smtClean="0"/>
              <a:t> </a:t>
            </a:r>
            <a:r>
              <a:rPr lang="uk-UA" dirty="0" err="1" smtClean="0"/>
              <a:t>Ігора</a:t>
            </a:r>
            <a:r>
              <a:rPr lang="uk-UA" dirty="0" smtClean="0"/>
              <a:t> Сергійовича</a:t>
            </a:r>
            <a:endParaRPr lang="uk-UA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uk-UA" dirty="0" smtClean="0"/>
              <a:t>       </a:t>
            </a:r>
            <a:endParaRPr lang="uk-UA" dirty="0"/>
          </a:p>
        </p:txBody>
      </p:sp>
      <p:pic>
        <p:nvPicPr>
          <p:cNvPr id="7" name="Содержимое 6" descr="Фото151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872191" y="2133600"/>
            <a:ext cx="5323417" cy="3992563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/>
          <a:lstStyle/>
          <a:p>
            <a:r>
              <a:rPr lang="uk-UA" dirty="0" smtClean="0"/>
              <a:t>Загальні відомості</a:t>
            </a:r>
            <a:endParaRPr lang="uk-UA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251520" y="1124744"/>
            <a:ext cx="3863280" cy="573325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1800" dirty="0" smtClean="0"/>
              <a:t>Закінчив КВНЗ педагогічний коледж </a:t>
            </a:r>
            <a:r>
              <a:rPr lang="uk-UA" sz="1800" dirty="0" err="1" smtClean="0"/>
              <a:t>ім.В.О.Сухомлинського</a:t>
            </a:r>
            <a:r>
              <a:rPr lang="uk-UA" sz="1800" dirty="0" smtClean="0"/>
              <a:t>. Здобув кваліфікацію вчителя з початкової освіти та вчителя фізичної культури в початкових класах.</a:t>
            </a:r>
          </a:p>
          <a:p>
            <a:pPr>
              <a:buNone/>
            </a:pPr>
            <a:r>
              <a:rPr lang="uk-UA" sz="1800" dirty="0" smtClean="0"/>
              <a:t>Стаж роботи 1 рік.</a:t>
            </a:r>
          </a:p>
          <a:p>
            <a:pPr>
              <a:buNone/>
            </a:pPr>
            <a:r>
              <a:rPr lang="uk-UA" sz="1800" dirty="0" smtClean="0"/>
              <a:t>Навантаження</a:t>
            </a:r>
            <a:r>
              <a:rPr lang="en-US" sz="1800" dirty="0" smtClean="0"/>
              <a:t>:</a:t>
            </a:r>
            <a:endParaRPr lang="uk-UA" sz="1800" dirty="0" smtClean="0"/>
          </a:p>
          <a:p>
            <a:pPr>
              <a:buNone/>
            </a:pPr>
            <a:r>
              <a:rPr lang="uk-UA" sz="1800" dirty="0" smtClean="0"/>
              <a:t> у 1 класі 9.75 годин,</a:t>
            </a:r>
          </a:p>
          <a:p>
            <a:pPr>
              <a:buNone/>
            </a:pPr>
            <a:r>
              <a:rPr lang="uk-UA" sz="1800" dirty="0" smtClean="0"/>
              <a:t>у 4 класі 4.75 годин</a:t>
            </a:r>
            <a:r>
              <a:rPr lang="uk-UA" sz="1200" dirty="0" smtClean="0"/>
              <a:t>.</a:t>
            </a:r>
          </a:p>
        </p:txBody>
      </p:sp>
      <p:pic>
        <p:nvPicPr>
          <p:cNvPr id="8" name="Содержимое 7" descr="Фото151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76850" y="2484437"/>
            <a:ext cx="3657600" cy="27432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67600" cy="1143000"/>
          </a:xfrm>
        </p:spPr>
        <p:txBody>
          <a:bodyPr/>
          <a:lstStyle/>
          <a:p>
            <a:pPr lvl="8" algn="ctr" rtl="0">
              <a:spcBef>
                <a:spcPct val="0"/>
              </a:spcBef>
            </a:pPr>
            <a:r>
              <a:rPr lang="uk-UA" sz="2400" dirty="0" smtClean="0">
                <a:solidFill>
                  <a:schemeClr val="tx1"/>
                </a:solidFill>
              </a:rPr>
              <a:t>Рівень навченості</a:t>
            </a:r>
            <a:r>
              <a:rPr lang="en-US" sz="2400" dirty="0" smtClean="0">
                <a:solidFill>
                  <a:schemeClr val="tx1"/>
                </a:solidFill>
              </a:rPr>
              <a:t>:</a:t>
            </a:r>
            <a:r>
              <a:rPr lang="uk-UA" sz="1500" dirty="0" smtClean="0">
                <a:solidFill>
                  <a:schemeClr val="tx1"/>
                </a:solidFill>
              </a:rPr>
              <a:t/>
            </a:r>
            <a:br>
              <a:rPr lang="uk-UA" sz="1500" dirty="0" smtClean="0">
                <a:solidFill>
                  <a:schemeClr val="tx1"/>
                </a:solidFill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8" name="Содержимое 7" descr="IMG_20140602_11342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988840"/>
            <a:ext cx="5504612" cy="3096344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24128" y="2332037"/>
            <a:ext cx="3657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1800" dirty="0" smtClean="0"/>
              <a:t>3 клас,індивідуальна форма навчання</a:t>
            </a:r>
            <a:r>
              <a:rPr lang="en-US" sz="1800" dirty="0" smtClean="0"/>
              <a:t>:</a:t>
            </a:r>
            <a:endParaRPr lang="uk-UA" sz="1800" dirty="0" smtClean="0"/>
          </a:p>
          <a:p>
            <a:pPr>
              <a:buNone/>
            </a:pPr>
            <a:r>
              <a:rPr lang="uk-UA" sz="1800" dirty="0" smtClean="0"/>
              <a:t>Математика-початковий рівень</a:t>
            </a:r>
            <a:endParaRPr lang="uk-UA" sz="1800" dirty="0" smtClean="0"/>
          </a:p>
          <a:p>
            <a:pPr>
              <a:buNone/>
            </a:pPr>
            <a:r>
              <a:rPr lang="uk-UA" sz="1800" dirty="0" smtClean="0"/>
              <a:t>Українська </a:t>
            </a:r>
            <a:r>
              <a:rPr lang="uk-UA" sz="1800" dirty="0" smtClean="0"/>
              <a:t>мова-початковий рівень</a:t>
            </a:r>
            <a:endParaRPr lang="uk-UA" sz="1800" dirty="0" smtClean="0"/>
          </a:p>
          <a:p>
            <a:pPr>
              <a:buNone/>
            </a:pPr>
            <a:r>
              <a:rPr lang="uk-UA" sz="1800" dirty="0" smtClean="0"/>
              <a:t>Читання-середній рівень</a:t>
            </a:r>
            <a:endParaRPr lang="uk-UA" sz="1800" dirty="0" smtClean="0"/>
          </a:p>
          <a:p>
            <a:pPr>
              <a:buNone/>
            </a:pPr>
            <a:r>
              <a:rPr lang="uk-UA" sz="1800" dirty="0" smtClean="0"/>
              <a:t>Основи здоров</a:t>
            </a:r>
            <a:r>
              <a:rPr lang="en-US" sz="1800" dirty="0" smtClean="0"/>
              <a:t>’</a:t>
            </a:r>
            <a:r>
              <a:rPr lang="uk-UA" sz="1800" dirty="0" smtClean="0"/>
              <a:t>я-середній  рівень.</a:t>
            </a:r>
          </a:p>
          <a:p>
            <a:pPr>
              <a:buNone/>
            </a:pPr>
            <a:endParaRPr lang="uk-UA" sz="1800" dirty="0" smtClean="0"/>
          </a:p>
          <a:p>
            <a:pPr>
              <a:buNone/>
            </a:pPr>
            <a:r>
              <a:rPr lang="uk-UA" sz="1800" dirty="0" smtClean="0"/>
              <a:t>Дитина має діагноз </a:t>
            </a:r>
            <a:r>
              <a:rPr lang="en-US" sz="1800" dirty="0" smtClean="0"/>
              <a:t>“</a:t>
            </a:r>
            <a:r>
              <a:rPr lang="uk-UA" sz="1800" dirty="0" smtClean="0"/>
              <a:t>Легкий </a:t>
            </a:r>
            <a:r>
              <a:rPr lang="uk-UA" sz="1800" dirty="0" smtClean="0"/>
              <a:t>розлад мови</a:t>
            </a:r>
            <a:r>
              <a:rPr lang="en-US" sz="1800" dirty="0" smtClean="0"/>
              <a:t>”</a:t>
            </a:r>
            <a:r>
              <a:rPr lang="uk-UA" sz="1800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Науково-методична робота</a:t>
            </a:r>
            <a:endParaRPr lang="uk-UA" dirty="0"/>
          </a:p>
        </p:txBody>
      </p:sp>
      <p:pic>
        <p:nvPicPr>
          <p:cNvPr id="5" name="Содержимое 4" descr="IMG_20140311_11221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952129" y="1524000"/>
            <a:ext cx="2623542" cy="4664075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sz="2200" dirty="0" smtClean="0"/>
              <a:t>Приймаю участь у </a:t>
            </a:r>
            <a:r>
              <a:rPr lang="uk-UA" sz="2200" dirty="0" smtClean="0"/>
              <a:t>МШО учителів </a:t>
            </a:r>
            <a:r>
              <a:rPr lang="uk-UA" sz="2200" dirty="0" smtClean="0"/>
              <a:t>початкових класів Петрівської ЗОШ </a:t>
            </a:r>
            <a:r>
              <a:rPr lang="en-US" sz="2200" dirty="0" smtClean="0"/>
              <a:t>I</a:t>
            </a:r>
            <a:r>
              <a:rPr lang="uk-UA" sz="2200" dirty="0" smtClean="0"/>
              <a:t> ст</a:t>
            </a:r>
            <a:r>
              <a:rPr lang="uk-UA" sz="2200" dirty="0" smtClean="0"/>
              <a:t>. з </a:t>
            </a:r>
            <a:r>
              <a:rPr lang="uk-UA" sz="2200" dirty="0" smtClean="0"/>
              <a:t>проблеми </a:t>
            </a:r>
            <a:r>
              <a:rPr lang="en-US" sz="2200" dirty="0" smtClean="0"/>
              <a:t>“</a:t>
            </a:r>
            <a:r>
              <a:rPr lang="uk-UA" sz="2200" dirty="0" smtClean="0"/>
              <a:t>Розвиток творчого потенціалу школи,вчителя,учня на основі трансформації педагогічних ідей В.О.Сухомлинського в практику сучасної школи</a:t>
            </a:r>
            <a:r>
              <a:rPr lang="en-US" sz="2200" dirty="0" smtClean="0"/>
              <a:t>”</a:t>
            </a:r>
            <a:r>
              <a:rPr lang="uk-UA" sz="2200" dirty="0" smtClean="0"/>
              <a:t>.</a:t>
            </a:r>
          </a:p>
          <a:p>
            <a:pPr>
              <a:buNone/>
            </a:pPr>
            <a:r>
              <a:rPr lang="uk-UA" sz="2200" dirty="0" smtClean="0"/>
              <a:t>Я працюю над такою науково-методичною проблемою </a:t>
            </a:r>
            <a:r>
              <a:rPr lang="en-US" sz="2200" dirty="0" smtClean="0"/>
              <a:t>“</a:t>
            </a:r>
            <a:r>
              <a:rPr lang="uk-UA" sz="2200" dirty="0" smtClean="0"/>
              <a:t>Розвиток </a:t>
            </a:r>
            <a:r>
              <a:rPr lang="uk-UA" sz="2200" dirty="0" err="1" smtClean="0"/>
              <a:t>зв</a:t>
            </a:r>
            <a:r>
              <a:rPr lang="en-US" sz="2200" dirty="0" smtClean="0"/>
              <a:t>’</a:t>
            </a:r>
            <a:r>
              <a:rPr lang="uk-UA" sz="2200" dirty="0" err="1" smtClean="0"/>
              <a:t>язного</a:t>
            </a:r>
            <a:r>
              <a:rPr lang="uk-UA" sz="2200" dirty="0" smtClean="0"/>
              <a:t> мовлення молодших школярів на уроках української мови і літературного читання</a:t>
            </a:r>
            <a:r>
              <a:rPr lang="en-US" sz="2200" dirty="0" smtClean="0"/>
              <a:t>”</a:t>
            </a:r>
            <a:r>
              <a:rPr lang="uk-UA" sz="2200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77</TotalTime>
  <Words>133</Words>
  <Application>Microsoft Office PowerPoint</Application>
  <PresentationFormat>Экран (4:3)</PresentationFormat>
  <Paragraphs>19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Солнцестояние</vt:lpstr>
      <vt:lpstr>Портфоліо Мерщанського Ігора Сергійовича</vt:lpstr>
      <vt:lpstr>Загальні відомості</vt:lpstr>
      <vt:lpstr>Рівень навченості: </vt:lpstr>
      <vt:lpstr>Науково-методична робота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Портфоліо Мерщанського Ігора Сергійовича</dc:title>
  <dc:creator>DNA7 X64</dc:creator>
  <cp:lastModifiedBy>DNA7 X64</cp:lastModifiedBy>
  <cp:revision>8</cp:revision>
  <dcterms:created xsi:type="dcterms:W3CDTF">2014-11-03T09:38:31Z</dcterms:created>
  <dcterms:modified xsi:type="dcterms:W3CDTF">2014-11-03T10:56:27Z</dcterms:modified>
</cp:coreProperties>
</file>